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Roboto-bold.fntdata"/><Relationship Id="rId10" Type="http://schemas.openxmlformats.org/officeDocument/2006/relationships/slide" Target="slides/slide6.xml"/><Relationship Id="rId21" Type="http://schemas.openxmlformats.org/officeDocument/2006/relationships/font" Target="fonts/Roboto-regular.fntdata"/><Relationship Id="rId13" Type="http://schemas.openxmlformats.org/officeDocument/2006/relationships/slide" Target="slides/slide9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8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029a7aa8c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f029a7aa8c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5eedd17d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75eedd17d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cced8354f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ecced8354f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5eedd17d1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75eedd17d1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cced8354f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ecced8354f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cced8354f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cced8354f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ecced8354f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dfdcf0df5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g5dfdcf0df5_0_16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0" name="Google Shape;360;g5dfdcf0df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75eedd17d1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5eedd17d1_2_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75eedd17d1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cced8354f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ecced8354f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cced8354f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ecced8354f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c98704e0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Какие технологии использовались и какое у вас мнение о новых технологиях.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миникуб плохо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Кубер понравился, но в данный момент для меня безполезно 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 сочетании Helm Skaffold вообще круто.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Кафка тоже понравилась, надо ее изучать глубже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6c98704e0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3">
  <p:cSld name="Code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2" type="body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3" type="body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4">
  <p:cSld name="Code 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4" name="Google Shape;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2" type="body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ход на live-coding">
  <p:cSld name="Переход на live-coding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4191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4191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4191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4191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литературы">
  <p:cSld name="Список литературы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2" type="body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зображение">
  <p:cSld name="Изображение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>
            <p:ph idx="2" type="pic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уктура презентации">
  <p:cSld name="Структура презентации">
    <p:bg>
      <p:bgPr>
        <a:solidFill>
          <a:srgbClr val="FEFEF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8" name="Google Shape;10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fmla="val 50000" name="adj"/>
            </a:avLst>
          </a:prstGeom>
          <a:solidFill>
            <a:srgbClr val="40CDD0"/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2" type="body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3" type="body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4" type="body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5" type="body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списка">
  <p:cSld name="Два списка">
    <p:bg>
      <p:bgPr>
        <a:solidFill>
          <a:srgbClr val="FEFEFE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3" type="body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и контакты">
  <p:cSld name="Закрывающий и контакты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8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Заголовок и подзаголовок">
  <p:cSld name="10_Заголовок и подзаголовок">
    <p:bg>
      <p:bgPr>
        <a:solidFill>
          <a:srgbClr val="FEFEF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ьзователь"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ьзователь"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i="0" sz="4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body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b="0" i="0" sz="2109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3" type="body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4" type="body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 два блока">
  <p:cSld name="Список подтем">
    <p:bg>
      <p:bgPr>
        <a:solidFill>
          <a:srgbClr val="FEFEF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2" type="body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3" type="body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4" type="body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5" type="body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6" type="body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7" type="body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8" type="body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контакты">
  <p:cSld name="Заголовок и контакты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а курса">
  <p:cSld name="Карта курса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b="1" sz="4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3" type="body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4" type="body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5" type="body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6" type="body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7" type="body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8" type="body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9" type="body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3" type="body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4" type="body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ршрут вебинара">
  <p:cSld name="Маршрут вебинара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3" type="body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4" type="body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5" type="body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b="1" sz="5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">
  <p:cSld name="Разделительный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b="1" sz="25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>
            <p:ph idx="2" type="body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b="1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картинка">
  <p:cSld name="Текст и картинка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5" name="Google Shape;7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/>
          <p:nvPr>
            <p:ph idx="2" type="pic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0" name="Google Shape;8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idx="1" type="body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">
  <p:cSld name="Code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4" name="Google Shape;8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2" type="body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b="0" i="0" sz="30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631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5724" lvl="1" marL="914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881" lvl="2" marL="1371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991" lvl="3" marL="1828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8991" lvl="4" marL="22860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8991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8991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899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899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b="1" i="0" sz="5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06" name="Google Shape;30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878275" y="1271475"/>
            <a:ext cx="11018100" cy="5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7 Микросервисов в Kubernetes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Почти все микросервисы имеют REST API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Аутентификация и авторизация JWT токен + Access token высылаемый по email при регистрации.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Все микросервисы отдают метрики для Prometheus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Forward auth авторизация на nginx-ingress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Взаимодействие микросервисов через MQ, сообщения несут в себе информацию. Применен паттерн SAGA.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Интеграция со сторонним сервисом с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применением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Retry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В микросервисе аутентификации используется кэш с хранением в  Redis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13" name="Google Shape;3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1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" name="Google Shape;3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7175" y="1357825"/>
            <a:ext cx="5990976" cy="53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148" y="1357825"/>
            <a:ext cx="5681476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150" y="4786825"/>
            <a:ext cx="5681475" cy="19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22" name="Google Shape;32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4" name="Google Shape;3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375" y="1226775"/>
            <a:ext cx="11728024" cy="556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29" name="Google Shape;32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33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3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Звезда" id="333" name="Google Shape;33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3"/>
          <p:cNvSpPr txBox="1"/>
          <p:nvPr/>
        </p:nvSpPr>
        <p:spPr>
          <a:xfrm>
            <a:off x="923725" y="1686400"/>
            <a:ext cx="100815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Презентация прототипа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Еще одна версия прототипа.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Нужно поизучать еще Kafka.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Добавить ApiGateway c авторизацией, логированием.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Мультиплеер - асинхронное api WebSocket или RSocket.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Пользу микросервисов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почувствовал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уже при прототипировании.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Много кода, сложная отладка, нужно разделять по командам, документировать, требование к ресурсам.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39" name="Google Shape;33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34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34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Звезда" id="343" name="Google Shape;34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4"/>
          <p:cNvSpPr txBox="1"/>
          <p:nvPr/>
        </p:nvSpPr>
        <p:spPr>
          <a:xfrm>
            <a:off x="923725" y="1686400"/>
            <a:ext cx="665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350" y="1267200"/>
            <a:ext cx="10158450" cy="559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5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350" y="4901625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2025" y="4901625"/>
            <a:ext cx="15621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5"/>
          <p:cNvSpPr txBox="1"/>
          <p:nvPr/>
        </p:nvSpPr>
        <p:spPr>
          <a:xfrm>
            <a:off x="575450" y="4459050"/>
            <a:ext cx="1386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Android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5"/>
          <p:cNvSpPr txBox="1"/>
          <p:nvPr/>
        </p:nvSpPr>
        <p:spPr>
          <a:xfrm>
            <a:off x="2961675" y="4451400"/>
            <a:ext cx="86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IOS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5"/>
          <p:cNvSpPr txBox="1"/>
          <p:nvPr/>
        </p:nvSpPr>
        <p:spPr>
          <a:xfrm>
            <a:off x="4977650" y="5310150"/>
            <a:ext cx="1187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PC Steam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PS4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XBOX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Nintendo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6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6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6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36"/>
          <p:cNvSpPr txBox="1"/>
          <p:nvPr>
            <p:ph idx="4294967295" type="body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Зотов Евгений Сергеевич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36"/>
          <p:cNvSpPr txBox="1"/>
          <p:nvPr>
            <p:ph idx="4294967295" type="body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Java Developer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36"/>
          <p:cNvSpPr txBox="1"/>
          <p:nvPr>
            <p:ph idx="4294967295" type="body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Carx Technologies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9" name="Google Shape;369;p36"/>
          <p:cNvPicPr preferRelativeResize="0"/>
          <p:nvPr/>
        </p:nvPicPr>
        <p:blipFill rotWithShape="1">
          <a:blip r:embed="rId4">
            <a:alphaModFix/>
          </a:blip>
          <a:srcRect b="14900" l="0" r="0" t="0"/>
          <a:stretch/>
        </p:blipFill>
        <p:spPr>
          <a:xfrm>
            <a:off x="3440150" y="5034475"/>
            <a:ext cx="1403400" cy="153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0" name="Google Shape;370;p36"/>
          <p:cNvSpPr txBox="1"/>
          <p:nvPr>
            <p:ph idx="4294967295" type="body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zotovkem@gmail.com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2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b="1" i="0" sz="2109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fmla="val 16667" name="adj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Защита проекта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Тема: Микросервисная архитектура серверной части гоночной игры.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Зотов Евгений Сергеевич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Java Developer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Carx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Technologies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3">
            <a:alphaModFix/>
          </a:blip>
          <a:srcRect b="14900" l="0" r="0" t="0"/>
          <a:stretch/>
        </p:blipFill>
        <p:spPr>
          <a:xfrm>
            <a:off x="3440150" y="5034475"/>
            <a:ext cx="1403400" cy="153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zotovkem@gmail.com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95" name="Google Shape;19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375" u="none" cap="none" strike="noStrik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26" name="Google Shape;22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082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354245"/>
            <a:ext cx="7542000" cy="13260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901" y="1509341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457" y="1723067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Разработать прототип backend игры на микросервисной архитектуре.</a:t>
            </a:r>
            <a:endParaRPr b="0" i="0" sz="21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2819989"/>
            <a:ext cx="7542000" cy="13260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2975098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182620" y="2975098"/>
            <a:ext cx="6391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</a:t>
            </a:r>
            <a:r>
              <a:rPr lang="en-US" sz="21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равильно выделить границы микросервисов. Предусмотреть переиспользование микросервисов в последующих проектах.</a:t>
            </a:r>
            <a:endParaRPr b="0" i="0" sz="21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16" y="4285755"/>
            <a:ext cx="7542000" cy="13260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32" y="4594752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Применить паттерны взаимодействия и распределенные транзакции.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88" y="444086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1" i="0" sz="66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41" name="Google Shape;2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817157" y="450659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ApiGateway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Мониторинг 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257" name="Google Shape;25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6"/>
          <p:cNvSpPr/>
          <p:nvPr/>
        </p:nvSpPr>
        <p:spPr>
          <a:xfrm>
            <a:off x="3817149" y="3493063"/>
            <a:ext cx="5927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Аутентификация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84724" y="1561350"/>
            <a:ext cx="5927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Взаимодействие через очередь и REST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817150" y="2570300"/>
            <a:ext cx="5419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Релационная БД, и key-value хранилище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65" name="Google Shape;2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267" name="Google Shape;26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250" y="1246775"/>
            <a:ext cx="10438950" cy="555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73" name="Google Shape;27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275" name="Google Shape;27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800" y="1259225"/>
            <a:ext cx="9335375" cy="54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1" name="Google Shape;2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Хранилища: PostgreSQL, Redis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29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3747932" y="257037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Разаработка: Java 11, Spring Boot, MVC, Data,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Security.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5" name="Google Shape;295;p29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3817207" y="3551233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Деплой: </a:t>
            </a: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Kubernetes</a:t>
            </a: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, Helm, Skaffold, Docker,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Minikube 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7" name="Google Shape;297;p29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Очередь: Apache Kafka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9" name="Google Shape;299;p29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Мониторинг: Prometheus, Grafana. 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Роутинг: nginx 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301" name="Google Shape;30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